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D8A"/>
    <a:srgbClr val="436F8D"/>
    <a:srgbClr val="3A607A"/>
    <a:srgbClr val="457799"/>
    <a:srgbClr val="538BB1"/>
    <a:srgbClr val="3C6885"/>
    <a:srgbClr val="3C6867"/>
    <a:srgbClr val="E4F1FD"/>
    <a:srgbClr val="023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EFB-0969-40F3-9530-E9465368B3A4}" type="datetimeFigureOut">
              <a:rPr lang="it-IT" smtClean="0"/>
              <a:t>18/07/2013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78298-0159-4582-9A78-026425863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97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rmAutofit/>
          </a:bodyPr>
          <a:lstStyle>
            <a:lvl1pPr>
              <a:defRPr sz="6000">
                <a:solidFill>
                  <a:srgbClr val="0F6D8A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14664"/>
            <a:ext cx="755904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grpSp>
        <p:nvGrpSpPr>
          <p:cNvPr id="12" name="Gruppo 11"/>
          <p:cNvGrpSpPr/>
          <p:nvPr userDrawn="1"/>
        </p:nvGrpSpPr>
        <p:grpSpPr>
          <a:xfrm>
            <a:off x="0" y="0"/>
            <a:ext cx="9144000" cy="2492896"/>
            <a:chOff x="0" y="0"/>
            <a:chExt cx="9144000" cy="2492896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2492896"/>
            </a:xfrm>
            <a:prstGeom prst="rect">
              <a:avLst/>
            </a:prstGeom>
            <a:gradFill flip="none" rotWithShape="1">
              <a:gsLst>
                <a:gs pos="0">
                  <a:srgbClr val="023343"/>
                </a:gs>
                <a:gs pos="50000">
                  <a:srgbClr val="3A607A"/>
                </a:gs>
                <a:gs pos="100000">
                  <a:srgbClr val="538BB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Immagin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490364"/>
              <a:ext cx="2292274" cy="1728192"/>
            </a:xfrm>
            <a:prstGeom prst="rect">
              <a:avLst/>
            </a:prstGeom>
          </p:spPr>
        </p:pic>
        <p:sp>
          <p:nvSpPr>
            <p:cNvPr id="10" name="CasellaDiTesto 9"/>
            <p:cNvSpPr txBox="1"/>
            <p:nvPr userDrawn="1"/>
          </p:nvSpPr>
          <p:spPr>
            <a:xfrm>
              <a:off x="4788024" y="260648"/>
              <a:ext cx="42484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dirty="0" smtClean="0">
                  <a:solidFill>
                    <a:schemeClr val="bg1"/>
                  </a:solidFill>
                  <a:latin typeface="Calibri" pitchFamily="34" charset="0"/>
                </a:rPr>
                <a:t>LET’S SIMULATE</a:t>
              </a:r>
            </a:p>
            <a:p>
              <a:r>
                <a:rPr lang="en-US" sz="2400" b="0" dirty="0" smtClean="0">
                  <a:solidFill>
                    <a:schemeClr val="bg1"/>
                  </a:solidFill>
                  <a:latin typeface="Calibri" pitchFamily="34" charset="0"/>
                </a:rPr>
                <a:t>THE WORLD</a:t>
              </a:r>
            </a:p>
            <a:p>
              <a:r>
                <a:rPr lang="en-US" sz="2400" b="0" dirty="0" smtClean="0">
                  <a:solidFill>
                    <a:schemeClr val="bg1"/>
                  </a:solidFill>
                  <a:latin typeface="Calibri" pitchFamily="34" charset="0"/>
                </a:rPr>
                <a:t>OF THE FUTURE</a:t>
              </a:r>
            </a:p>
          </p:txBody>
        </p:sp>
        <p:sp>
          <p:nvSpPr>
            <p:cNvPr id="11" name="CasellaDiTesto 10"/>
            <p:cNvSpPr txBox="1"/>
            <p:nvPr userDrawn="1"/>
          </p:nvSpPr>
          <p:spPr>
            <a:xfrm>
              <a:off x="4788024" y="1559114"/>
              <a:ext cx="34563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21 – 22 October 2013</a:t>
              </a:r>
            </a:p>
            <a:p>
              <a:r>
                <a:rPr lang="en-US" sz="1600" b="0" dirty="0" err="1" smtClean="0">
                  <a:solidFill>
                    <a:schemeClr val="bg1"/>
                  </a:solidFill>
                  <a:latin typeface="Arial Narrow" pitchFamily="34" charset="0"/>
                </a:rPr>
                <a:t>Pacengo</a:t>
              </a:r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 del Garda,</a:t>
              </a:r>
              <a:r>
                <a:rPr lang="en-US" sz="1600" b="0" baseline="0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Verona - ITALY</a:t>
              </a:r>
              <a:endParaRPr lang="it-IT" sz="1600" b="0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6" y="2351112"/>
            <a:ext cx="756084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0"/>
            <a:ext cx="5715000" cy="5407495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480" y="6448251"/>
            <a:ext cx="762000" cy="365125"/>
          </a:xfrm>
        </p:spPr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034880"/>
            <a:ext cx="755904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0" y="0"/>
            <a:ext cx="9144000" cy="2492896"/>
            <a:chOff x="0" y="0"/>
            <a:chExt cx="9144000" cy="2492896"/>
          </a:xfrm>
        </p:grpSpPr>
        <p:sp>
          <p:nvSpPr>
            <p:cNvPr id="12" name="Rectangle 7"/>
            <p:cNvSpPr/>
            <p:nvPr/>
          </p:nvSpPr>
          <p:spPr>
            <a:xfrm>
              <a:off x="0" y="0"/>
              <a:ext cx="9144000" cy="2492896"/>
            </a:xfrm>
            <a:prstGeom prst="rect">
              <a:avLst/>
            </a:prstGeom>
            <a:gradFill flip="none" rotWithShape="1">
              <a:gsLst>
                <a:gs pos="0">
                  <a:srgbClr val="023343"/>
                </a:gs>
                <a:gs pos="50000">
                  <a:srgbClr val="3A607A"/>
                </a:gs>
                <a:gs pos="100000">
                  <a:srgbClr val="538BB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Immagin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490364"/>
              <a:ext cx="2292274" cy="1728192"/>
            </a:xfrm>
            <a:prstGeom prst="rect">
              <a:avLst/>
            </a:prstGeom>
          </p:spPr>
        </p:pic>
        <p:sp>
          <p:nvSpPr>
            <p:cNvPr id="14" name="CasellaDiTesto 13"/>
            <p:cNvSpPr txBox="1"/>
            <p:nvPr userDrawn="1"/>
          </p:nvSpPr>
          <p:spPr>
            <a:xfrm>
              <a:off x="4788024" y="260648"/>
              <a:ext cx="42484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dirty="0" smtClean="0">
                  <a:solidFill>
                    <a:schemeClr val="bg1"/>
                  </a:solidFill>
                  <a:latin typeface="Calibri" pitchFamily="34" charset="0"/>
                </a:rPr>
                <a:t>LET’S SIMULATE</a:t>
              </a:r>
            </a:p>
            <a:p>
              <a:r>
                <a:rPr lang="en-US" sz="2400" b="0" dirty="0" smtClean="0">
                  <a:solidFill>
                    <a:schemeClr val="bg1"/>
                  </a:solidFill>
                  <a:latin typeface="Calibri" pitchFamily="34" charset="0"/>
                </a:rPr>
                <a:t>THE WORLD</a:t>
              </a:r>
            </a:p>
            <a:p>
              <a:r>
                <a:rPr lang="en-US" sz="2400" b="0" dirty="0" smtClean="0">
                  <a:solidFill>
                    <a:schemeClr val="bg1"/>
                  </a:solidFill>
                  <a:latin typeface="Calibri" pitchFamily="34" charset="0"/>
                </a:rPr>
                <a:t>OF THE FUTURE</a:t>
              </a:r>
            </a:p>
          </p:txBody>
        </p:sp>
        <p:sp>
          <p:nvSpPr>
            <p:cNvPr id="15" name="CasellaDiTesto 14"/>
            <p:cNvSpPr txBox="1"/>
            <p:nvPr userDrawn="1"/>
          </p:nvSpPr>
          <p:spPr>
            <a:xfrm>
              <a:off x="4788024" y="1559114"/>
              <a:ext cx="34563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21 – 22 October 2013</a:t>
              </a:r>
            </a:p>
            <a:p>
              <a:r>
                <a:rPr lang="en-US" sz="1600" b="0" dirty="0" err="1" smtClean="0">
                  <a:solidFill>
                    <a:schemeClr val="bg1"/>
                  </a:solidFill>
                  <a:latin typeface="Arial Narrow" pitchFamily="34" charset="0"/>
                </a:rPr>
                <a:t>Pacengo</a:t>
              </a:r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 del Garda,</a:t>
              </a:r>
              <a:r>
                <a:rPr lang="en-US" sz="1600" b="0" baseline="0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1600" b="0" dirty="0" smtClean="0">
                  <a:solidFill>
                    <a:schemeClr val="bg1"/>
                  </a:solidFill>
                  <a:latin typeface="Arial Narrow" pitchFamily="34" charset="0"/>
                </a:rPr>
                <a:t>Verona - ITALY</a:t>
              </a:r>
              <a:endParaRPr lang="it-IT" sz="1600" b="0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348880"/>
            <a:ext cx="3657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3657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276872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3045296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2276872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3045296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2972569"/>
            <a:ext cx="3657600" cy="1588"/>
          </a:xfrm>
          <a:prstGeom prst="line">
            <a:avLst/>
          </a:prstGeom>
          <a:ln>
            <a:solidFill>
              <a:srgbClr val="0F6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2972569"/>
            <a:ext cx="3657600" cy="1588"/>
          </a:xfrm>
          <a:prstGeom prst="line">
            <a:avLst/>
          </a:prstGeom>
          <a:ln>
            <a:solidFill>
              <a:srgbClr val="0F6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2276873"/>
            <a:ext cx="4594934" cy="396319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2276872"/>
            <a:ext cx="2673657" cy="3963195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581400" y="2286050"/>
            <a:ext cx="1588" cy="3810000"/>
          </a:xfrm>
          <a:prstGeom prst="line">
            <a:avLst/>
          </a:prstGeom>
          <a:ln>
            <a:solidFill>
              <a:srgbClr val="0F6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0" y="561534"/>
            <a:ext cx="7559040" cy="1600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7557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54346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466024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61534"/>
            <a:ext cx="7559040" cy="1600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33742"/>
            <a:ext cx="7543800" cy="41044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6136" y="6448251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rgbClr val="0F6D8A"/>
                </a:solidFill>
                <a:latin typeface="+mn-lt"/>
              </a:defRPr>
            </a:lvl1pPr>
          </a:lstStyle>
          <a:p>
            <a:r>
              <a:rPr lang="it-IT" smtClean="0"/>
              <a:t>21 - 22 October 2013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448251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rgbClr val="436F8D"/>
                </a:solidFill>
              </a:defRPr>
            </a:lvl1pPr>
          </a:lstStyle>
          <a:p>
            <a:r>
              <a:rPr lang="it-IT" smtClean="0"/>
              <a:t>International CAE Conference</a:t>
            </a:r>
            <a:endParaRPr lang="it-IT" dirty="0"/>
          </a:p>
        </p:txBody>
      </p:sp>
      <p:sp>
        <p:nvSpPr>
          <p:cNvPr id="11" name="Rectangle 6"/>
          <p:cNvSpPr/>
          <p:nvPr userDrawn="1"/>
        </p:nvSpPr>
        <p:spPr>
          <a:xfrm>
            <a:off x="0" y="6411674"/>
            <a:ext cx="9144000" cy="0"/>
          </a:xfrm>
          <a:prstGeom prst="rect">
            <a:avLst/>
          </a:prstGeom>
          <a:solidFill>
            <a:srgbClr val="436F8D"/>
          </a:solidFill>
          <a:ln>
            <a:solidFill>
              <a:srgbClr val="0F6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478234"/>
          </a:xfrm>
          <a:prstGeom prst="rect">
            <a:avLst/>
          </a:prstGeom>
          <a:gradFill>
            <a:gsLst>
              <a:gs pos="0">
                <a:srgbClr val="023343"/>
              </a:gs>
              <a:gs pos="50000">
                <a:srgbClr val="3A607A"/>
              </a:gs>
              <a:gs pos="100000">
                <a:srgbClr val="538BB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0" algn="l"/>
            <a:r>
              <a:rPr lang="it-IT" sz="1600" dirty="0" smtClean="0">
                <a:latin typeface="Arial Narrow" pitchFamily="34" charset="0"/>
              </a:rPr>
              <a:t>www.caeconference.com</a:t>
            </a:r>
            <a:endParaRPr lang="it-IT" sz="1600" dirty="0">
              <a:latin typeface="Arial Narrow" pitchFamily="34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58316"/>
            <a:ext cx="479629" cy="3616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1213" y="6448251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rgbClr val="0F6D8A"/>
                </a:solidFill>
                <a:latin typeface="+mj-lt"/>
              </a:defRPr>
            </a:lvl1pPr>
          </a:lstStyle>
          <a:p>
            <a:fld id="{AE68C39A-8303-46D9-B034-A7F441F7F04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rgbClr val="0F6D8A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0F6D8A"/>
        </a:buClr>
        <a:buFont typeface="Wingding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rgbClr val="0F6D8A"/>
        </a:buClr>
        <a:buFont typeface="Wingdings" pitchFamily="2" charset="2"/>
        <a:buChar char="v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rgbClr val="0F6D8A"/>
        </a:buClr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rgbClr val="0F6D8A"/>
        </a:buClr>
        <a:buFont typeface="Wingdings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rgbClr val="0F6D8A"/>
        </a:buClr>
        <a:buFont typeface="Wingdings" pitchFamily="2" charset="2"/>
        <a:buChar char="v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Presentation Title</a:t>
            </a:r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Author, company, etc.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69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21 - 22 October 2013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CAE Conference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C39A-8303-46D9-B034-A7F441F7F04B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49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ysse_slidetemplate">
  <a:themeElements>
    <a:clrScheme name="CAE_Conference2013">
      <a:dk1>
        <a:sysClr val="windowText" lastClr="000000"/>
      </a:dk1>
      <a:lt1>
        <a:sysClr val="window" lastClr="FFFFFF"/>
      </a:lt1>
      <a:dk2>
        <a:srgbClr val="0F6D8A"/>
      </a:dk2>
      <a:lt2>
        <a:srgbClr val="0F6D8A"/>
      </a:lt2>
      <a:accent1>
        <a:srgbClr val="0F6D8A"/>
      </a:accent1>
      <a:accent2>
        <a:srgbClr val="B7D38C"/>
      </a:accent2>
      <a:accent3>
        <a:srgbClr val="D6945C"/>
      </a:accent3>
      <a:accent4>
        <a:srgbClr val="0F6D8A"/>
      </a:accent4>
      <a:accent5>
        <a:srgbClr val="B7D38C"/>
      </a:accent5>
      <a:accent6>
        <a:srgbClr val="D6945C"/>
      </a:accent6>
      <a:hlink>
        <a:srgbClr val="D6945C"/>
      </a:hlink>
      <a:folHlink>
        <a:srgbClr val="B7D38C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Kysse_slidetemplate</Template>
  <TotalTime>250</TotalTime>
  <Words>17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Kysse_slidetemplate</vt:lpstr>
      <vt:lpstr>Presentation Title</vt:lpstr>
      <vt:lpstr>Presentazione standard di PowerPoint</vt:lpstr>
    </vt:vector>
  </TitlesOfParts>
  <Company>EnginSoft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</dc:title>
  <dc:creator>Susanna Galletto</dc:creator>
  <cp:lastModifiedBy>Susanna Galletto</cp:lastModifiedBy>
  <cp:revision>35</cp:revision>
  <dcterms:created xsi:type="dcterms:W3CDTF">2013-03-27T11:12:56Z</dcterms:created>
  <dcterms:modified xsi:type="dcterms:W3CDTF">2013-07-18T16:21:52Z</dcterms:modified>
</cp:coreProperties>
</file>